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8"/>
  </p:notesMasterIdLst>
  <p:handoutMasterIdLst>
    <p:handoutMasterId r:id="rId39"/>
  </p:handoutMasterIdLst>
  <p:sldIdLst>
    <p:sldId id="686" r:id="rId3"/>
    <p:sldId id="748" r:id="rId4"/>
    <p:sldId id="750" r:id="rId5"/>
    <p:sldId id="780" r:id="rId6"/>
    <p:sldId id="772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678" r:id="rId3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51671</TotalTime>
  <Words>2117</Words>
  <Application>Microsoft Macintosh PowerPoint</Application>
  <PresentationFormat>On-screen Show (4:3)</PresentationFormat>
  <Paragraphs>298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191</cp:revision>
  <cp:lastPrinted>2021-03-07T17:43:26Z</cp:lastPrinted>
  <dcterms:created xsi:type="dcterms:W3CDTF">2019-06-03T19:53:46Z</dcterms:created>
  <dcterms:modified xsi:type="dcterms:W3CDTF">2021-12-06T19:12:20Z</dcterms:modified>
</cp:coreProperties>
</file>